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6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02E"/>
    <a:srgbClr val="F1BE48"/>
    <a:srgbClr val="6E6259"/>
    <a:srgbClr val="7A6E67"/>
    <a:srgbClr val="F2BF49"/>
    <a:srgbClr val="ADA07A"/>
    <a:srgbClr val="CE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6" autoAdjust="0"/>
    <p:restoredTop sz="88392" autoAdjust="0"/>
  </p:normalViewPr>
  <p:slideViewPr>
    <p:cSldViewPr>
      <p:cViewPr varScale="1">
        <p:scale>
          <a:sx n="98" d="100"/>
          <a:sy n="98" d="100"/>
        </p:scale>
        <p:origin x="14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0" d="100"/>
          <a:sy n="120" d="100"/>
        </p:scale>
        <p:origin x="-406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FD408-A865-FD43-BD8A-60A14765CAA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FBDB0-09E2-4741-A27D-AF8AA3540E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11DA4-9F5C-6145-8010-1CB02F8CA18F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42586-8D9D-F44D-952F-229CE4F75F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828800"/>
          </a:xfrm>
          <a:prstGeom prst="rect">
            <a:avLst/>
          </a:prstGeom>
          <a:solidFill>
            <a:srgbClr val="C8102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6629400" cy="1066800"/>
          </a:xfrm>
        </p:spPr>
        <p:txBody>
          <a:bodyPr anchor="b"/>
          <a:lstStyle>
            <a:lvl1pPr>
              <a:defRPr>
                <a:solidFill>
                  <a:srgbClr val="F1BE4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81400"/>
            <a:ext cx="6248400" cy="1752600"/>
          </a:xfrm>
        </p:spPr>
        <p:txBody>
          <a:bodyPr/>
          <a:lstStyle>
            <a:lvl1pPr marL="0" indent="0">
              <a:buFont typeface="Times" charset="0"/>
              <a:buNone/>
              <a:defRPr sz="2400">
                <a:solidFill>
                  <a:srgbClr val="6E6259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11" descr="ISU LEFT white.eps"/>
          <p:cNvPicPr>
            <a:picLocks noChangeAspect="1"/>
          </p:cNvPicPr>
          <p:nvPr userDrawn="1"/>
        </p:nvPicPr>
        <p:blipFill>
          <a:blip r:embed="rId2"/>
          <a:srcRect b="38235"/>
          <a:stretch>
            <a:fillRect/>
          </a:stretch>
        </p:blipFill>
        <p:spPr bwMode="auto">
          <a:xfrm>
            <a:off x="533400" y="830263"/>
            <a:ext cx="47244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295400"/>
            <a:ext cx="3886200" cy="381000"/>
          </a:xfrm>
        </p:spPr>
        <p:txBody>
          <a:bodyPr/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Unit Name Goes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200025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584835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24600" y="6324600"/>
            <a:ext cx="2438400" cy="381000"/>
          </a:xfrm>
        </p:spPr>
        <p:txBody>
          <a:bodyPr/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pPr lvl="0"/>
            <a:r>
              <a:rPr lang="en-US" smtClean="0"/>
              <a:t>Unit Name Goes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8102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11" descr="ISU LEFT white.eps"/>
          <p:cNvPicPr>
            <a:picLocks noChangeAspect="1"/>
          </p:cNvPicPr>
          <p:nvPr userDrawn="1"/>
        </p:nvPicPr>
        <p:blipFill>
          <a:blip r:embed="rId13"/>
          <a:srcRect b="38235"/>
          <a:stretch>
            <a:fillRect/>
          </a:stretch>
        </p:blipFill>
        <p:spPr bwMode="auto">
          <a:xfrm>
            <a:off x="533400" y="6365927"/>
            <a:ext cx="3200400" cy="26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67388" y="63103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 i="0">
                <a:solidFill>
                  <a:schemeClr val="bg1"/>
                </a:solidFill>
                <a:latin typeface="Univers 65" charset="0"/>
                <a:ea typeface="Univers 65" charset="0"/>
                <a:cs typeface="Univers 65" charset="0"/>
              </a:defRPr>
            </a:lvl1pPr>
          </a:lstStyle>
          <a:p>
            <a:r>
              <a:rPr lang="en-US" dirty="0" smtClean="0"/>
              <a:t>Unit Name Goes Here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rgbClr val="C8102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8102E"/>
        </a:buClr>
        <a:buSzPct val="80000"/>
        <a:buFont typeface="Times" charset="0"/>
        <a:buChar char="•"/>
        <a:defRPr sz="2600">
          <a:solidFill>
            <a:srgbClr val="6E625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8102E"/>
        </a:buClr>
        <a:buSzPct val="80000"/>
        <a:buFont typeface="Times" charset="0"/>
        <a:buChar char="•"/>
        <a:defRPr sz="2600">
          <a:solidFill>
            <a:srgbClr val="6E6259"/>
          </a:solidFill>
          <a:latin typeface="+mn-lt"/>
          <a:ea typeface="Geneva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8102E"/>
        </a:buClr>
        <a:buSzPct val="80000"/>
        <a:buFont typeface="Times" charset="0"/>
        <a:buChar char="•"/>
        <a:defRPr sz="2600">
          <a:solidFill>
            <a:srgbClr val="6E6259"/>
          </a:solidFill>
          <a:latin typeface="+mn-lt"/>
          <a:ea typeface="Geneva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8102E"/>
        </a:buClr>
        <a:buSzPct val="80000"/>
        <a:buFont typeface="Times" charset="0"/>
        <a:buChar char="•"/>
        <a:defRPr sz="2600">
          <a:solidFill>
            <a:srgbClr val="6E6259"/>
          </a:solidFill>
          <a:latin typeface="+mn-lt"/>
          <a:ea typeface="Geneva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8102E"/>
        </a:buClr>
        <a:buSzPct val="80000"/>
        <a:buFont typeface="Times" charset="0"/>
        <a:buChar char="•"/>
        <a:defRPr sz="2600">
          <a:solidFill>
            <a:srgbClr val="6E6259"/>
          </a:solidFill>
          <a:latin typeface="+mn-lt"/>
          <a:ea typeface="Geneva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514600"/>
            <a:ext cx="8382000" cy="685800"/>
          </a:xfrm>
        </p:spPr>
        <p:txBody>
          <a:bodyPr/>
          <a:lstStyle/>
          <a:p>
            <a:r>
              <a:rPr lang="en-US" dirty="0" smtClean="0"/>
              <a:t>New Requisition Screen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cyBUY and Non-catalog requisitions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Procurement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/>
          <a:lstStyle/>
          <a:p>
            <a:r>
              <a:rPr lang="en-US" dirty="0" smtClean="0"/>
              <a:t>Changes to </a:t>
            </a:r>
            <a:r>
              <a:rPr lang="en-US" b="1" dirty="0"/>
              <a:t>Create Requisition </a:t>
            </a:r>
            <a:r>
              <a:rPr lang="en-US" dirty="0"/>
              <a:t>Screen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01000" cy="4876800"/>
          </a:xfrm>
        </p:spPr>
        <p:txBody>
          <a:bodyPr/>
          <a:lstStyle/>
          <a:p>
            <a:r>
              <a:rPr lang="en-US" sz="2400" b="1" dirty="0" smtClean="0"/>
              <a:t>Shipping </a:t>
            </a:r>
            <a:r>
              <a:rPr lang="en-US" sz="2400" b="1" dirty="0"/>
              <a:t>address </a:t>
            </a:r>
            <a:r>
              <a:rPr lang="en-US" sz="2400" dirty="0"/>
              <a:t>and </a:t>
            </a:r>
            <a:r>
              <a:rPr lang="en-US" sz="2400" b="1" dirty="0"/>
              <a:t>Worktag</a:t>
            </a:r>
            <a:r>
              <a:rPr lang="en-US" sz="2400" dirty="0"/>
              <a:t> fields have been moved to the first screen of the requisition </a:t>
            </a:r>
            <a:r>
              <a:rPr lang="en-US" sz="2400" dirty="0" smtClean="0"/>
              <a:t>process. 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b="1" dirty="0" smtClean="0"/>
              <a:t>Ship-To </a:t>
            </a:r>
            <a:r>
              <a:rPr lang="en-US" sz="2400" b="1" dirty="0"/>
              <a:t>Address </a:t>
            </a:r>
            <a:r>
              <a:rPr lang="en-US" sz="2400" u="sng" dirty="0"/>
              <a:t>must</a:t>
            </a:r>
            <a:r>
              <a:rPr lang="en-US" sz="2400" dirty="0"/>
              <a:t> be changed to one with a room or suite number along with the building and street </a:t>
            </a:r>
            <a:r>
              <a:rPr lang="en-US" sz="2400" dirty="0" smtClean="0"/>
              <a:t>address.</a:t>
            </a:r>
            <a:endParaRPr lang="en-US" sz="2400" dirty="0"/>
          </a:p>
          <a:p>
            <a:endParaRPr lang="en-US" sz="1000" dirty="0" smtClean="0"/>
          </a:p>
          <a:p>
            <a:r>
              <a:rPr lang="en-US" sz="2400" b="1" dirty="0"/>
              <a:t>Guided Help Text </a:t>
            </a:r>
            <a:r>
              <a:rPr lang="en-US" sz="2400" dirty="0"/>
              <a:t>is provided for some fields.</a:t>
            </a:r>
          </a:p>
          <a:p>
            <a:endParaRPr lang="en-US" sz="800" b="1" dirty="0" smtClean="0"/>
          </a:p>
          <a:p>
            <a:r>
              <a:rPr lang="en-US" sz="2400" b="1" dirty="0" smtClean="0"/>
              <a:t>Fields</a:t>
            </a:r>
            <a:r>
              <a:rPr lang="en-US" sz="2400" dirty="0" smtClean="0"/>
              <a:t> that are not used by ISU have been </a:t>
            </a:r>
            <a:r>
              <a:rPr lang="en-US" sz="2400" b="1" dirty="0" smtClean="0"/>
              <a:t>removed</a:t>
            </a:r>
            <a:r>
              <a:rPr lang="en-US" sz="2400" dirty="0" smtClean="0"/>
              <a:t>.</a:t>
            </a:r>
          </a:p>
          <a:p>
            <a:endParaRPr lang="en-US" sz="1000" dirty="0" smtClean="0"/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single checkout screen </a:t>
            </a:r>
            <a:r>
              <a:rPr lang="en-US" sz="2400" dirty="0" smtClean="0"/>
              <a:t>to streamline </a:t>
            </a:r>
            <a:r>
              <a:rPr lang="en-US" sz="2400" dirty="0" smtClean="0"/>
              <a:t>the checkout process.</a:t>
            </a:r>
          </a:p>
          <a:p>
            <a:endParaRPr lang="en-US" sz="1000" dirty="0" smtClean="0"/>
          </a:p>
          <a:p>
            <a:r>
              <a:rPr lang="en-US" sz="2400" dirty="0" smtClean="0"/>
              <a:t>Changes go into effect on </a:t>
            </a:r>
            <a:r>
              <a:rPr lang="en-US" sz="2400" b="1" dirty="0" smtClean="0"/>
              <a:t>Saturday</a:t>
            </a:r>
            <a:r>
              <a:rPr lang="en-US" sz="2400" dirty="0" smtClean="0"/>
              <a:t>, </a:t>
            </a:r>
            <a:r>
              <a:rPr lang="en-US" sz="2400" b="1" dirty="0" smtClean="0"/>
              <a:t>March 7</a:t>
            </a:r>
            <a:r>
              <a:rPr lang="en-US" sz="2400" b="1" baseline="30000" dirty="0" smtClean="0"/>
              <a:t>th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Procurement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685800"/>
          </a:xfrm>
        </p:spPr>
        <p:txBody>
          <a:bodyPr/>
          <a:lstStyle/>
          <a:p>
            <a:r>
              <a:rPr lang="en-US" dirty="0" smtClean="0"/>
              <a:t>   Current Screen		New Screen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Procurement Services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064" y="758751"/>
            <a:ext cx="3886200" cy="27261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4900" y="685800"/>
            <a:ext cx="3086100" cy="544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49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Guided Help Text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276" r="30674" b="31604"/>
          <a:stretch/>
        </p:blipFill>
        <p:spPr>
          <a:xfrm>
            <a:off x="274159" y="1524000"/>
            <a:ext cx="8515657" cy="416418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Procurement Services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4075633"/>
            <a:ext cx="2834886" cy="184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18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7772400" cy="1143000"/>
          </a:xfrm>
        </p:spPr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Checkout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Tabs </a:t>
            </a:r>
            <a:r>
              <a:rPr lang="en-US" dirty="0"/>
              <a:t>have been removed to provide a single checkout page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Procurement Services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86" y="1752600"/>
            <a:ext cx="8383714" cy="414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Checkout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5181600" cy="4926837"/>
          </a:xfrm>
        </p:spPr>
        <p:txBody>
          <a:bodyPr/>
          <a:lstStyle/>
          <a:p>
            <a:r>
              <a:rPr lang="en-US" dirty="0"/>
              <a:t>The</a:t>
            </a:r>
            <a:r>
              <a:rPr lang="en-US" b="1" dirty="0"/>
              <a:t> Memo to Suppliers </a:t>
            </a:r>
            <a:r>
              <a:rPr lang="en-US" dirty="0"/>
              <a:t>field can </a:t>
            </a:r>
            <a:r>
              <a:rPr lang="en-US" dirty="0" smtClean="0"/>
              <a:t>be </a:t>
            </a:r>
            <a:r>
              <a:rPr lang="en-US" dirty="0"/>
              <a:t>used to send notes to </a:t>
            </a:r>
            <a:r>
              <a:rPr lang="en-US" dirty="0" smtClean="0"/>
              <a:t>the supplier on a purchase order.  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cyBUY orders </a:t>
            </a:r>
            <a:r>
              <a:rPr lang="en-US" dirty="0" smtClean="0"/>
              <a:t>only the </a:t>
            </a:r>
            <a:r>
              <a:rPr lang="en-US" dirty="0"/>
              <a:t>following </a:t>
            </a:r>
            <a:r>
              <a:rPr lang="en-US" dirty="0" smtClean="0"/>
              <a:t>suppliers accept notes:  </a:t>
            </a:r>
            <a:r>
              <a:rPr lang="en-US" sz="2000" dirty="0" smtClean="0"/>
              <a:t>Airgas</a:t>
            </a:r>
            <a:r>
              <a:rPr lang="en-US" sz="2000" dirty="0"/>
              <a:t>, ATCC, </a:t>
            </a:r>
            <a:r>
              <a:rPr lang="en-US" sz="2000" dirty="0" err="1"/>
              <a:t>BioRad</a:t>
            </a:r>
            <a:r>
              <a:rPr lang="en-US" sz="2000" dirty="0"/>
              <a:t>, Carolina Bio, Complete Book, </a:t>
            </a:r>
            <a:r>
              <a:rPr lang="en-US" sz="2000" dirty="0" err="1"/>
              <a:t>DigiKey</a:t>
            </a:r>
            <a:r>
              <a:rPr lang="en-US" sz="2000" dirty="0"/>
              <a:t>, Galls, Graybar, Henry Schein, Life Tech, Midwest Vet, MWI Vet, </a:t>
            </a:r>
            <a:r>
              <a:rPr lang="en-US" sz="2000" dirty="0" err="1"/>
              <a:t>Qiagen</a:t>
            </a:r>
            <a:r>
              <a:rPr lang="en-US" sz="2000" dirty="0"/>
              <a:t>, </a:t>
            </a:r>
            <a:r>
              <a:rPr lang="en-US" sz="2000" dirty="0" smtClean="0"/>
              <a:t>Sigma</a:t>
            </a:r>
          </a:p>
          <a:p>
            <a:r>
              <a:rPr lang="en-US" dirty="0" smtClean="0"/>
              <a:t>The </a:t>
            </a:r>
            <a:r>
              <a:rPr lang="en-US" b="1" dirty="0"/>
              <a:t>Internal Memo</a:t>
            </a:r>
            <a:r>
              <a:rPr lang="en-US" dirty="0"/>
              <a:t> field is for the </a:t>
            </a:r>
            <a:r>
              <a:rPr lang="en-US" u="sng" dirty="0"/>
              <a:t>business purpose</a:t>
            </a:r>
            <a:r>
              <a:rPr lang="en-US" dirty="0"/>
              <a:t>. 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Procurement Services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364892"/>
            <a:ext cx="3700743" cy="448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3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Checkout Screen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Procurement Services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001000" cy="3067514"/>
          </a:xfrm>
        </p:spPr>
        <p:txBody>
          <a:bodyPr/>
          <a:lstStyle/>
          <a:p>
            <a:r>
              <a:rPr lang="en-US" dirty="0" smtClean="0"/>
              <a:t>Under the three dots at the bottom of the screen:</a:t>
            </a:r>
          </a:p>
          <a:p>
            <a:pPr lvl="1"/>
            <a:r>
              <a:rPr lang="en-US" dirty="0" smtClean="0"/>
              <a:t>Choose </a:t>
            </a:r>
            <a:r>
              <a:rPr lang="en-US" b="1" dirty="0"/>
              <a:t>Edit Requisition Defaults</a:t>
            </a:r>
            <a:r>
              <a:rPr lang="en-US" b="1" dirty="0" smtClean="0"/>
              <a:t> </a:t>
            </a:r>
            <a:r>
              <a:rPr lang="en-US" dirty="0" smtClean="0"/>
              <a:t>if changes are needed to the Worktags </a:t>
            </a:r>
            <a:r>
              <a:rPr lang="en-US" dirty="0"/>
              <a:t>(example:  using multiple Worktags on an order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Choose </a:t>
            </a:r>
            <a:r>
              <a:rPr lang="en-US" b="1" dirty="0" smtClean="0"/>
              <a:t>Edit Address </a:t>
            </a:r>
            <a:r>
              <a:rPr lang="en-US" dirty="0" smtClean="0"/>
              <a:t>if </a:t>
            </a:r>
            <a:r>
              <a:rPr lang="en-US" dirty="0"/>
              <a:t>changes are needed to the Ship-To </a:t>
            </a:r>
            <a:r>
              <a:rPr lang="en-US" dirty="0" smtClean="0"/>
              <a:t>Address (if the ship-to was not changed on the first Create Requisition screen)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134314"/>
            <a:ext cx="8492072" cy="196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8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Univers 67 CondensedBold"/>
        <a:ea typeface=""/>
        <a:cs typeface=""/>
      </a:majorFont>
      <a:minorFont>
        <a:latin typeface="Univers 67 Condensed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PowerPoint.pot</Template>
  <TotalTime>284</TotalTime>
  <Words>265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Geneva</vt:lpstr>
      <vt:lpstr>Times</vt:lpstr>
      <vt:lpstr>Univers 65</vt:lpstr>
      <vt:lpstr>Univers 67 CondensedBold</vt:lpstr>
      <vt:lpstr>PowerPoint</vt:lpstr>
      <vt:lpstr>New Requisition Screen Changes</vt:lpstr>
      <vt:lpstr>Changes to Create Requisition Screen </vt:lpstr>
      <vt:lpstr>   Current Screen  New Screen</vt:lpstr>
      <vt:lpstr>New Guided Help Text</vt:lpstr>
      <vt:lpstr>New Checkout Screen</vt:lpstr>
      <vt:lpstr>New Checkout Screen</vt:lpstr>
      <vt:lpstr>New Checkout Screen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 Thomasson</dc:creator>
  <cp:lastModifiedBy>Sassman, Stacy [PROC]</cp:lastModifiedBy>
  <cp:revision>25</cp:revision>
  <dcterms:created xsi:type="dcterms:W3CDTF">2016-12-19T18:10:52Z</dcterms:created>
  <dcterms:modified xsi:type="dcterms:W3CDTF">2020-03-03T18:58:31Z</dcterms:modified>
</cp:coreProperties>
</file>